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419" r:id="rId3"/>
    <p:sldId id="428" r:id="rId4"/>
    <p:sldId id="420" r:id="rId5"/>
    <p:sldId id="476" r:id="rId6"/>
    <p:sldId id="475" r:id="rId7"/>
    <p:sldId id="404" r:id="rId8"/>
    <p:sldId id="434" r:id="rId9"/>
    <p:sldId id="445" r:id="rId10"/>
    <p:sldId id="543" r:id="rId11"/>
    <p:sldId id="545" r:id="rId12"/>
    <p:sldId id="544" r:id="rId13"/>
    <p:sldId id="401" r:id="rId14"/>
    <p:sldId id="436" r:id="rId15"/>
    <p:sldId id="429" r:id="rId16"/>
    <p:sldId id="437" r:id="rId17"/>
    <p:sldId id="585" r:id="rId18"/>
    <p:sldId id="411" r:id="rId19"/>
    <p:sldId id="408" r:id="rId20"/>
    <p:sldId id="414" r:id="rId21"/>
    <p:sldId id="580" r:id="rId22"/>
    <p:sldId id="310" r:id="rId23"/>
    <p:sldId id="412" r:id="rId24"/>
    <p:sldId id="413" r:id="rId25"/>
    <p:sldId id="292" r:id="rId26"/>
    <p:sldId id="415" r:id="rId27"/>
    <p:sldId id="416" r:id="rId28"/>
    <p:sldId id="417" r:id="rId29"/>
    <p:sldId id="418" r:id="rId30"/>
    <p:sldId id="546" r:id="rId31"/>
    <p:sldId id="547" r:id="rId32"/>
    <p:sldId id="355" r:id="rId33"/>
    <p:sldId id="548" r:id="rId34"/>
    <p:sldId id="579" r:id="rId35"/>
    <p:sldId id="581" r:id="rId36"/>
    <p:sldId id="410" r:id="rId37"/>
    <p:sldId id="551" r:id="rId38"/>
    <p:sldId id="552" r:id="rId39"/>
    <p:sldId id="553" r:id="rId40"/>
    <p:sldId id="421" r:id="rId41"/>
    <p:sldId id="422" r:id="rId42"/>
    <p:sldId id="432" r:id="rId43"/>
    <p:sldId id="489" r:id="rId44"/>
    <p:sldId id="486" r:id="rId45"/>
    <p:sldId id="443" r:id="rId46"/>
    <p:sldId id="431" r:id="rId47"/>
    <p:sldId id="498" r:id="rId48"/>
    <p:sldId id="392" r:id="rId49"/>
    <p:sldId id="584" r:id="rId50"/>
    <p:sldId id="430" r:id="rId51"/>
    <p:sldId id="501" r:id="rId52"/>
    <p:sldId id="483" r:id="rId53"/>
    <p:sldId id="484" r:id="rId54"/>
    <p:sldId id="586" r:id="rId5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4E63D5-DB4D-4BBB-B7FD-5FADC17683AD}" v="1" dt="2022-09-03T18:32:11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30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7281CDE9-67A1-4A7D-B38C-335D0BBE61EA}"/>
    <pc:docChg chg="modSld">
      <pc:chgData name="Anatoliy Kigel" userId="7432c6c4687b0a9c" providerId="LiveId" clId="{7281CDE9-67A1-4A7D-B38C-335D0BBE61EA}" dt="2022-05-19T18:19:59.692" v="8" actId="20577"/>
      <pc:docMkLst>
        <pc:docMk/>
      </pc:docMkLst>
      <pc:sldChg chg="modSp mod">
        <pc:chgData name="Anatoliy Kigel" userId="7432c6c4687b0a9c" providerId="LiveId" clId="{7281CDE9-67A1-4A7D-B38C-335D0BBE61EA}" dt="2022-05-19T18:19:59.692" v="8" actId="20577"/>
        <pc:sldMkLst>
          <pc:docMk/>
          <pc:sldMk cId="708375886" sldId="428"/>
        </pc:sldMkLst>
        <pc:spChg chg="mod">
          <ac:chgData name="Anatoliy Kigel" userId="7432c6c4687b0a9c" providerId="LiveId" clId="{7281CDE9-67A1-4A7D-B38C-335D0BBE61EA}" dt="2022-05-19T18:19:55.003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281CDE9-67A1-4A7D-B38C-335D0BBE61EA}" dt="2022-05-19T18:19:59.692" v="8" actId="20577"/>
          <ac:spMkLst>
            <pc:docMk/>
            <pc:sldMk cId="708375886" sldId="428"/>
            <ac:spMk id="4" creationId="{00000000-0000-0000-0000-000000000000}"/>
          </ac:spMkLst>
        </pc:spChg>
      </pc:sldChg>
    </pc:docChg>
  </pc:docChgLst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10T18:13:18.228" v="534" actId="6549"/>
      <pc:docMkLst>
        <pc:docMk/>
      </pc:docMkLst>
      <pc:sldChg chg="modSp add mod">
        <pc:chgData name="Anatoliy Kigel" userId="7432c6c4687b0a9c" providerId="LiveId" clId="{A5496843-B56C-4057-803F-10ED747DE6A9}" dt="2022-01-10T18:11:28.101" v="387" actId="20577"/>
        <pc:sldMkLst>
          <pc:docMk/>
          <pc:sldMk cId="1738985747" sldId="421"/>
        </pc:sldMkLst>
        <pc:spChg chg="mod">
          <ac:chgData name="Anatoliy Kigel" userId="7432c6c4687b0a9c" providerId="LiveId" clId="{A5496843-B56C-4057-803F-10ED747DE6A9}" dt="2022-01-10T18:11:28.101" v="387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555615461" sldId="421"/>
        </pc:sldMkLst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30869874" sldId="42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14801633" sldId="422"/>
        </pc:sldMkLst>
      </pc:sldChg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A5496843-B56C-4057-803F-10ED747DE6A9}" dt="2022-01-10T18:12:21.948" v="531" actId="20577"/>
        <pc:sldMkLst>
          <pc:docMk/>
          <pc:sldMk cId="3209720913" sldId="431"/>
        </pc:sldMkLst>
        <pc:spChg chg="add mod">
          <ac:chgData name="Anatoliy Kigel" userId="7432c6c4687b0a9c" providerId="LiveId" clId="{A5496843-B56C-4057-803F-10ED747DE6A9}" dt="2022-01-10T18:12:21.948" v="531" actId="20577"/>
          <ac:spMkLst>
            <pc:docMk/>
            <pc:sldMk cId="3209720913" sldId="431"/>
            <ac:spMk id="4" creationId="{6DC50B4A-C585-459C-B1E9-D2F3EDADDE1A}"/>
          </ac:spMkLst>
        </pc:spChg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761389608" sldId="43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605359564" sldId="432"/>
        </pc:sldMkLst>
      </pc:sldChg>
      <pc:sldChg chg="addSp modSp mod">
        <pc:chgData name="Anatoliy Kigel" userId="7432c6c4687b0a9c" providerId="LiveId" clId="{A5496843-B56C-4057-803F-10ED747DE6A9}" dt="2022-01-10T18:12:17.144" v="527" actId="20577"/>
        <pc:sldMkLst>
          <pc:docMk/>
          <pc:sldMk cId="3384761612" sldId="443"/>
        </pc:sldMkLst>
        <pc:spChg chg="mod">
          <ac:chgData name="Anatoliy Kigel" userId="7432c6c4687b0a9c" providerId="LiveId" clId="{A5496843-B56C-4057-803F-10ED747DE6A9}" dt="2022-01-10T18:12:16.203" v="526" actId="1035"/>
          <ac:spMkLst>
            <pc:docMk/>
            <pc:sldMk cId="3384761612" sldId="443"/>
            <ac:spMk id="2" creationId="{00000000-0000-0000-0000-000000000000}"/>
          </ac:spMkLst>
        </pc:spChg>
        <pc:spChg chg="add mod">
          <ac:chgData name="Anatoliy Kigel" userId="7432c6c4687b0a9c" providerId="LiveId" clId="{A5496843-B56C-4057-803F-10ED747DE6A9}" dt="2022-01-10T18:12:17.144" v="527" actId="20577"/>
          <ac:spMkLst>
            <pc:docMk/>
            <pc:sldMk cId="3384761612" sldId="443"/>
            <ac:spMk id="5" creationId="{0F67A348-5701-4923-891F-3B8BB83440F7}"/>
          </ac:spMkLst>
        </pc:spChg>
        <pc:picChg chg="mod">
          <ac:chgData name="Anatoliy Kigel" userId="7432c6c4687b0a9c" providerId="LiveId" clId="{A5496843-B56C-4057-803F-10ED747DE6A9}" dt="2022-01-10T18:12:16.203" v="526" actId="1035"/>
          <ac:picMkLst>
            <pc:docMk/>
            <pc:sldMk cId="3384761612" sldId="443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10T18:13:18.228" v="534" actId="6549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10T18:13:18.228" v="534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addSp modSp mod">
        <pc:chgData name="Anatoliy Kigel" userId="7432c6c4687b0a9c" providerId="LiveId" clId="{A5496843-B56C-4057-803F-10ED747DE6A9}" dt="2022-01-10T18:12:09.156" v="502" actId="1035"/>
        <pc:sldMkLst>
          <pc:docMk/>
          <pc:sldMk cId="114308618" sldId="486"/>
        </pc:sldMkLst>
        <pc:spChg chg="add mod">
          <ac:chgData name="Anatoliy Kigel" userId="7432c6c4687b0a9c" providerId="LiveId" clId="{A5496843-B56C-4057-803F-10ED747DE6A9}" dt="2022-01-10T18:12:03.939" v="487" actId="1036"/>
          <ac:spMkLst>
            <pc:docMk/>
            <pc:sldMk cId="114308618" sldId="486"/>
            <ac:spMk id="2" creationId="{888B71A7-79EE-4E93-BF52-256DFA7DF827}"/>
          </ac:spMkLst>
        </pc:spChg>
        <pc:spChg chg="mod">
          <ac:chgData name="Anatoliy Kigel" userId="7432c6c4687b0a9c" providerId="LiveId" clId="{A5496843-B56C-4057-803F-10ED747DE6A9}" dt="2022-01-10T18:12:09.156" v="502" actId="1035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10T18:11:32.227" v="396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10T18:11:32.227" v="39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10T18:11:06.763" v="384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10T18:11:06.763" v="38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934850352" sldId="556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3469553674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1234093017" sldId="567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 del">
        <pc:chgData name="Anatoliy Kigel" userId="7432c6c4687b0a9c" providerId="LiveId" clId="{A5496843-B56C-4057-803F-10ED747DE6A9}" dt="2022-01-10T18:10:33.691" v="379" actId="4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10T18:10:55.875" v="383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10T18:10:55.875" v="383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572717422" sldId="583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  <pc:sldChg chg="addSp delSp modSp add mod">
        <pc:chgData name="Anatoliy Kigel" userId="7432c6c4687b0a9c" providerId="LiveId" clId="{A5496843-B56C-4057-803F-10ED747DE6A9}" dt="2022-01-10T18:04:59.996" v="378" actId="1036"/>
        <pc:sldMkLst>
          <pc:docMk/>
          <pc:sldMk cId="1419769152" sldId="585"/>
        </pc:sldMkLst>
        <pc:spChg chg="mod">
          <ac:chgData name="Anatoliy Kigel" userId="7432c6c4687b0a9c" providerId="LiveId" clId="{A5496843-B56C-4057-803F-10ED747DE6A9}" dt="2022-01-10T18:04:59.996" v="378" actId="1036"/>
          <ac:spMkLst>
            <pc:docMk/>
            <pc:sldMk cId="1419769152" sldId="585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10T18:04:44.511" v="347" actId="22"/>
          <ac:spMkLst>
            <pc:docMk/>
            <pc:sldMk cId="1419769152" sldId="585"/>
            <ac:spMk id="8" creationId="{2A6A40C9-E6EC-46CC-A8C4-4CE4FF4AF3DA}"/>
          </ac:spMkLst>
        </pc:spChg>
        <pc:spChg chg="mod">
          <ac:chgData name="Anatoliy Kigel" userId="7432c6c4687b0a9c" providerId="LiveId" clId="{A5496843-B56C-4057-803F-10ED747DE6A9}" dt="2022-01-10T18:04:52.787" v="352" actId="1036"/>
          <ac:spMkLst>
            <pc:docMk/>
            <pc:sldMk cId="1419769152" sldId="585"/>
            <ac:spMk id="9" creationId="{00000000-0000-0000-0000-000000000000}"/>
          </ac:spMkLst>
        </pc:spChg>
        <pc:spChg chg="del">
          <ac:chgData name="Anatoliy Kigel" userId="7432c6c4687b0a9c" providerId="LiveId" clId="{A5496843-B56C-4057-803F-10ED747DE6A9}" dt="2022-01-10T18:04:28.054" v="332" actId="478"/>
          <ac:spMkLst>
            <pc:docMk/>
            <pc:sldMk cId="1419769152" sldId="585"/>
            <ac:spMk id="10" creationId="{00000000-0000-0000-0000-000000000000}"/>
          </ac:spMkLst>
        </pc:spChg>
        <pc:picChg chg="add mod">
          <ac:chgData name="Anatoliy Kigel" userId="7432c6c4687b0a9c" providerId="LiveId" clId="{A5496843-B56C-4057-803F-10ED747DE6A9}" dt="2022-01-10T18:04:53.732" v="353" actId="1076"/>
          <ac:picMkLst>
            <pc:docMk/>
            <pc:sldMk cId="1419769152" sldId="585"/>
            <ac:picMk id="1026" creationId="{0CCA4105-F93A-4CAD-90C9-C5A4631B301E}"/>
          </ac:picMkLst>
        </pc:pic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A24E63D5-DB4D-4BBB-B7FD-5FADC17683AD}"/>
    <pc:docChg chg="addSld delSld modSld">
      <pc:chgData name="Anatoliy Kigel" userId="7432c6c4687b0a9c" providerId="LiveId" clId="{A24E63D5-DB4D-4BBB-B7FD-5FADC17683AD}" dt="2022-09-03T18:37:26.881" v="5" actId="47"/>
      <pc:docMkLst>
        <pc:docMk/>
      </pc:docMkLst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458115328" sldId="401"/>
        </pc:sldMkLst>
      </pc:sldChg>
      <pc:sldChg chg="modSp add mod">
        <pc:chgData name="Anatoliy Kigel" userId="7432c6c4687b0a9c" providerId="LiveId" clId="{A24E63D5-DB4D-4BBB-B7FD-5FADC17683AD}" dt="2022-09-03T18:32:14.277" v="4" actId="20577"/>
        <pc:sldMkLst>
          <pc:docMk/>
          <pc:sldMk cId="1675387523" sldId="401"/>
        </pc:sldMkLst>
        <pc:spChg chg="mod">
          <ac:chgData name="Anatoliy Kigel" userId="7432c6c4687b0a9c" providerId="LiveId" clId="{A24E63D5-DB4D-4BBB-B7FD-5FADC17683AD}" dt="2022-09-03T18:32:14.277" v="4" actId="20577"/>
          <ac:spMkLst>
            <pc:docMk/>
            <pc:sldMk cId="1675387523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15735322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740987598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52406018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529857113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2873285835" sldId="437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3935318558" sldId="437"/>
        </pc:sldMkLst>
      </pc:sldChg>
      <pc:sldChg chg="modSp mod">
        <pc:chgData name="Anatoliy Kigel" userId="7432c6c4687b0a9c" providerId="LiveId" clId="{A24E63D5-DB4D-4BBB-B7FD-5FADC17683AD}" dt="2022-09-03T18:31:57.865" v="2" actId="20577"/>
        <pc:sldMkLst>
          <pc:docMk/>
          <pc:sldMk cId="3517369716" sldId="545"/>
        </pc:sldMkLst>
        <pc:spChg chg="mod">
          <ac:chgData name="Anatoliy Kigel" userId="7432c6c4687b0a9c" providerId="LiveId" clId="{A24E63D5-DB4D-4BBB-B7FD-5FADC17683AD}" dt="2022-09-03T18:31:57.865" v="2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7:26.881" v="5" actId="47"/>
        <pc:sldMkLst>
          <pc:docMk/>
          <pc:sldMk cId="3486074965" sldId="570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1419769152" sldId="585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188695093" sldId="585"/>
        </pc:sldMkLst>
      </pc:sldChg>
    </pc:docChg>
  </pc:docChgLst>
  <pc:docChgLst>
    <pc:chgData name="Anatoliy Kigel" userId="7432c6c4687b0a9c" providerId="LiveId" clId="{CFBFCB01-6766-4C96-BBDE-A5BD3B6379F8}"/>
    <pc:docChg chg="undo custSel addSld modSld">
      <pc:chgData name="Anatoliy Kigel" userId="7432c6c4687b0a9c" providerId="LiveId" clId="{CFBFCB01-6766-4C96-BBDE-A5BD3B6379F8}" dt="2022-08-30T06:40:10.395" v="383" actId="20577"/>
      <pc:docMkLst>
        <pc:docMk/>
      </pc:docMkLst>
      <pc:sldChg chg="modSp mod">
        <pc:chgData name="Anatoliy Kigel" userId="7432c6c4687b0a9c" providerId="LiveId" clId="{CFBFCB01-6766-4C96-BBDE-A5BD3B6379F8}" dt="2022-08-28T19:59:49.274" v="133" actId="20577"/>
        <pc:sldMkLst>
          <pc:docMk/>
          <pc:sldMk cId="708375886" sldId="428"/>
        </pc:sldMkLst>
        <pc:spChg chg="mod">
          <ac:chgData name="Anatoliy Kigel" userId="7432c6c4687b0a9c" providerId="LiveId" clId="{CFBFCB01-6766-4C96-BBDE-A5BD3B6379F8}" dt="2022-08-28T19:56:25.334" v="12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9:49.274" v="133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28T19:47:05.384" v="20" actId="113"/>
        <pc:sldMkLst>
          <pc:docMk/>
          <pc:sldMk cId="1856639604" sldId="430"/>
        </pc:sldMkLst>
        <pc:spChg chg="mod">
          <ac:chgData name="Anatoliy Kigel" userId="7432c6c4687b0a9c" providerId="LiveId" clId="{CFBFCB01-6766-4C96-BBDE-A5BD3B6379F8}" dt="2022-08-28T19:47:05.384" v="20" actId="113"/>
          <ac:spMkLst>
            <pc:docMk/>
            <pc:sldMk cId="1856639604" sldId="430"/>
            <ac:spMk id="3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30T06:40:10.395" v="383" actId="20577"/>
        <pc:sldMkLst>
          <pc:docMk/>
          <pc:sldMk cId="1701553632" sldId="483"/>
        </pc:sldMkLst>
        <pc:spChg chg="mod">
          <ac:chgData name="Anatoliy Kigel" userId="7432c6c4687b0a9c" providerId="LiveId" clId="{CFBFCB01-6766-4C96-BBDE-A5BD3B6379F8}" dt="2022-08-30T06:40:10.395" v="383" actId="20577"/>
          <ac:spMkLst>
            <pc:docMk/>
            <pc:sldMk cId="1701553632" sldId="483"/>
            <ac:spMk id="3" creationId="{00000000-0000-0000-0000-000000000000}"/>
          </ac:spMkLst>
        </pc:spChg>
      </pc:sldChg>
      <pc:sldChg chg="addSp delSp modSp mod">
        <pc:chgData name="Anatoliy Kigel" userId="7432c6c4687b0a9c" providerId="LiveId" clId="{CFBFCB01-6766-4C96-BBDE-A5BD3B6379F8}" dt="2022-08-30T06:38:13.871" v="347" actId="6549"/>
        <pc:sldMkLst>
          <pc:docMk/>
          <pc:sldMk cId="2234055322" sldId="484"/>
        </pc:sldMkLst>
        <pc:spChg chg="mod">
          <ac:chgData name="Anatoliy Kigel" userId="7432c6c4687b0a9c" providerId="LiveId" clId="{CFBFCB01-6766-4C96-BBDE-A5BD3B6379F8}" dt="2022-08-28T19:48:55.911" v="75" actId="6549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8:13.871" v="347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48:51.409" v="72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CFBFCB01-6766-4C96-BBDE-A5BD3B6379F8}" dt="2022-08-28T19:48:44.157" v="43" actId="1035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0:55.330" v="119" actId="13926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CFBFCB01-6766-4C96-BBDE-A5BD3B6379F8}" dt="2022-08-28T19:50:22.638" v="109"/>
          <ac:spMkLst>
            <pc:docMk/>
            <pc:sldMk cId="2234055322" sldId="484"/>
            <ac:spMk id="9" creationId="{79183692-3177-8EBB-4E15-FDD406338885}"/>
          </ac:spMkLst>
        </pc:spChg>
        <pc:graphicFrameChg chg="add del mod">
          <ac:chgData name="Anatoliy Kigel" userId="7432c6c4687b0a9c" providerId="LiveId" clId="{CFBFCB01-6766-4C96-BBDE-A5BD3B6379F8}" dt="2022-08-28T19:50:22.638" v="109"/>
          <ac:graphicFrameMkLst>
            <pc:docMk/>
            <pc:sldMk cId="2234055322" sldId="484"/>
            <ac:graphicFrameMk id="8" creationId="{8F770F43-ADBE-A35C-1213-23803AEA5A8F}"/>
          </ac:graphicFrameMkLst>
        </pc:graphicFrameChg>
      </pc:sldChg>
      <pc:sldChg chg="modSp mod">
        <pc:chgData name="Anatoliy Kigel" userId="7432c6c4687b0a9c" providerId="LiveId" clId="{CFBFCB01-6766-4C96-BBDE-A5BD3B6379F8}" dt="2022-08-30T06:39:40.886" v="369" actId="1036"/>
        <pc:sldMkLst>
          <pc:docMk/>
          <pc:sldMk cId="902126790" sldId="552"/>
        </pc:sldMkLst>
        <pc:spChg chg="mod">
          <ac:chgData name="Anatoliy Kigel" userId="7432c6c4687b0a9c" providerId="LiveId" clId="{CFBFCB01-6766-4C96-BBDE-A5BD3B6379F8}" dt="2022-08-30T06:39:40.886" v="369" actId="1036"/>
          <ac:spMkLst>
            <pc:docMk/>
            <pc:sldMk cId="902126790" sldId="552"/>
            <ac:spMk id="17" creationId="{00000000-0000-0000-0000-000000000000}"/>
          </ac:spMkLst>
        </pc:spChg>
      </pc:sldChg>
      <pc:sldChg chg="addSp delSp modSp add mod">
        <pc:chgData name="Anatoliy Kigel" userId="7432c6c4687b0a9c" providerId="LiveId" clId="{CFBFCB01-6766-4C96-BBDE-A5BD3B6379F8}" dt="2022-08-30T06:37:39.846" v="344" actId="1076"/>
        <pc:sldMkLst>
          <pc:docMk/>
          <pc:sldMk cId="837341548" sldId="586"/>
        </pc:sldMkLst>
        <pc:spChg chg="add del">
          <ac:chgData name="Anatoliy Kigel" userId="7432c6c4687b0a9c" providerId="LiveId" clId="{CFBFCB01-6766-4C96-BBDE-A5BD3B6379F8}" dt="2022-08-30T06:13:13.195" v="137" actId="478"/>
          <ac:spMkLst>
            <pc:docMk/>
            <pc:sldMk cId="837341548" sldId="586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6:49.179" v="316" actId="6549"/>
          <ac:spMkLst>
            <pc:docMk/>
            <pc:sldMk cId="837341548" sldId="586"/>
            <ac:spMk id="3" creationId="{00000000-0000-0000-0000-000000000000}"/>
          </ac:spMkLst>
        </pc:spChg>
        <pc:spChg chg="del">
          <ac:chgData name="Anatoliy Kigel" userId="7432c6c4687b0a9c" providerId="LiveId" clId="{CFBFCB01-6766-4C96-BBDE-A5BD3B6379F8}" dt="2022-08-30T06:13:15.206" v="138" actId="478"/>
          <ac:spMkLst>
            <pc:docMk/>
            <pc:sldMk cId="837341548" sldId="586"/>
            <ac:spMk id="4" creationId="{0D73DC98-BD72-4563-B8E6-1AFB9397D8F4}"/>
          </ac:spMkLst>
        </pc:spChg>
        <pc:spChg chg="del mod">
          <ac:chgData name="Anatoliy Kigel" userId="7432c6c4687b0a9c" providerId="LiveId" clId="{CFBFCB01-6766-4C96-BBDE-A5BD3B6379F8}" dt="2022-08-30T06:34:00.685" v="253" actId="478"/>
          <ac:spMkLst>
            <pc:docMk/>
            <pc:sldMk cId="837341548" sldId="586"/>
            <ac:spMk id="7" creationId="{00000000-0000-0000-0000-000000000000}"/>
          </ac:spMkLst>
        </pc:spChg>
        <pc:spChg chg="add mod">
          <ac:chgData name="Anatoliy Kigel" userId="7432c6c4687b0a9c" providerId="LiveId" clId="{CFBFCB01-6766-4C96-BBDE-A5BD3B6379F8}" dt="2022-08-30T06:37:39.846" v="344" actId="1076"/>
          <ac:spMkLst>
            <pc:docMk/>
            <pc:sldMk cId="837341548" sldId="586"/>
            <ac:spMk id="9" creationId="{0E8CABCF-A74B-E736-17AE-1B593FB1E2D0}"/>
          </ac:spMkLst>
        </pc:spChg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1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mozilla.org/ru/docs/Web/JavaScript/Reference/Statements/im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variable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learn.javascript.ru/types-intr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youtube.com/watch?v=U0U8Ddx4Tg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dOb4yR0kk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aGhZQkoFbQ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allfi.biz/glossary/eng/P/progressive-taxation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xfoundation.org/2022-tax-brackets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axfoundation.org/2022-tax-brackets/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ru-RU" sz="5400" b="1" dirty="0">
                <a:solidFill>
                  <a:schemeClr val="bg1"/>
                </a:solidFill>
              </a:rPr>
              <a:t>Программирование</a:t>
            </a:r>
            <a:r>
              <a:rPr lang="uk-UA" sz="5400" b="1" dirty="0">
                <a:solidFill>
                  <a:schemeClr val="bg1"/>
                </a:solidFill>
              </a:rPr>
              <a:t> на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735C15-136F-4E76-AE52-8BA94B0D8676}"/>
              </a:ext>
            </a:extLst>
          </p:cNvPr>
          <p:cNvSpPr txBox="1"/>
          <p:nvPr/>
        </p:nvSpPr>
        <p:spPr>
          <a:xfrm>
            <a:off x="0" y="2793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Развитие </a:t>
            </a:r>
            <a:r>
              <a:rPr lang="en-US" sz="4400" b="1" dirty="0"/>
              <a:t>JavaScript</a:t>
            </a:r>
            <a:r>
              <a:rPr lang="ru-RU" sz="4400" b="1" dirty="0"/>
              <a:t>…</a:t>
            </a:r>
            <a:endParaRPr lang="uk-UA" sz="4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EFE6B9-E44C-4668-A9ED-DCAD8162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7" y="1381127"/>
            <a:ext cx="3896211" cy="4960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789140-6C72-4284-B53C-52ED488A7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871532" y="1381127"/>
            <a:ext cx="6049968" cy="496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</a:t>
            </a:r>
            <a:r>
              <a:rPr lang="en-US" sz="6000" b="1" dirty="0"/>
              <a:t>. Export/Import </a:t>
            </a:r>
          </a:p>
          <a:p>
            <a:pPr algn="ctr"/>
            <a:r>
              <a:rPr lang="en-US" sz="6000" b="1" dirty="0"/>
              <a:t>(ES Modules)</a:t>
            </a:r>
            <a:endParaRPr lang="uk-UA" sz="3200" b="1" i="1" dirty="0"/>
          </a:p>
        </p:txBody>
      </p:sp>
    </p:spTree>
    <p:extLst>
      <p:ext uri="{BB962C8B-B14F-4D97-AF65-F5344CB8AC3E}">
        <p14:creationId xmlns:p14="http://schemas.microsoft.com/office/powerpoint/2010/main" val="351736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38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Процедура экспорта/импорта модулей (</a:t>
            </a:r>
            <a:r>
              <a:rPr lang="en-US" sz="3600" b="1" dirty="0"/>
              <a:t>ES Modules</a:t>
            </a:r>
            <a:r>
              <a:rPr lang="ru-RU" sz="3600" b="1" dirty="0"/>
              <a:t>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503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https://developer.mozilla.org/ru/docs/Web/JavaScript/Reference/Statements/export</a:t>
            </a:r>
          </a:p>
          <a:p>
            <a:pPr algn="ctr"/>
            <a:r>
              <a:rPr lang="ru-RU" b="1" dirty="0">
                <a:hlinkClick r:id="rId2"/>
              </a:rPr>
              <a:t>https://developer.mozilla.org/ru/docs/Web/JavaScript/Reference/Statements/import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3" y="908720"/>
            <a:ext cx="6912768" cy="254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908720"/>
            <a:ext cx="4120740" cy="424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3393" y="458112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Директивы </a:t>
            </a:r>
            <a:r>
              <a:rPr lang="en-US" b="1" dirty="0"/>
              <a:t>export/import</a:t>
            </a:r>
            <a:r>
              <a:rPr lang="ru-RU" dirty="0"/>
              <a:t> по сути позволяют подключать сторонние (специальным образом подготовленные)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файлы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b="1" dirty="0"/>
              <a:t>ES-</a:t>
            </a:r>
            <a:r>
              <a:rPr lang="ru-RU" b="1" dirty="0"/>
              <a:t>модули</a:t>
            </a:r>
            <a:r>
              <a:rPr lang="en-US" dirty="0"/>
              <a:t>)</a:t>
            </a:r>
            <a:r>
              <a:rPr lang="ru-RU" dirty="0"/>
              <a:t> с кодом непосредственно из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кода</a:t>
            </a:r>
            <a:r>
              <a:rPr lang="ru-RU" dirty="0"/>
              <a:t>.  Для работы этого механизма первый файл (в котором импортируются другие</a:t>
            </a:r>
            <a:r>
              <a:rPr lang="en-US" dirty="0"/>
              <a:t>)</a:t>
            </a:r>
            <a:r>
              <a:rPr lang="ru-RU" dirty="0"/>
              <a:t> должен быть подключен с атрибутом </a:t>
            </a:r>
            <a:r>
              <a:rPr lang="en-US" b="1" dirty="0"/>
              <a:t>type=‘module’</a:t>
            </a:r>
            <a:r>
              <a:rPr lang="en-US" dirty="0"/>
              <a:t>.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3" y="3594734"/>
            <a:ext cx="6912769" cy="7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/>
              <a:t>2</a:t>
            </a:r>
            <a:r>
              <a:rPr lang="en-US" sz="6600" b="1"/>
              <a:t>. </a:t>
            </a:r>
            <a:r>
              <a:rPr lang="ru-RU" sz="6600" b="1" dirty="0"/>
              <a:t>Переменные </a:t>
            </a:r>
            <a:br>
              <a:rPr lang="en-US" sz="6600" b="1" dirty="0"/>
            </a:br>
            <a:r>
              <a:rPr lang="ru-RU" sz="6600" b="1" dirty="0"/>
              <a:t>и типы данных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67538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34523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Переменные в </a:t>
            </a:r>
            <a:r>
              <a:rPr lang="en-US" sz="4400" b="1" dirty="0"/>
              <a:t>JavaScript</a:t>
            </a:r>
            <a:r>
              <a:rPr lang="ru-RU" sz="4400" b="1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81950" y="1387398"/>
            <a:ext cx="383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Переменные объявляются при помощи ключевых слов </a:t>
            </a:r>
            <a:r>
              <a:rPr lang="it-IT" sz="2400" b="1" dirty="0"/>
              <a:t>var</a:t>
            </a:r>
            <a:r>
              <a:rPr lang="it-IT" sz="2400" dirty="0"/>
              <a:t>, </a:t>
            </a:r>
            <a:r>
              <a:rPr lang="it-IT" sz="2400" b="1" dirty="0"/>
              <a:t>let</a:t>
            </a:r>
            <a:r>
              <a:rPr lang="it-IT" sz="2400" dirty="0"/>
              <a:t> </a:t>
            </a:r>
            <a:r>
              <a:rPr lang="ru-RU" sz="2400" dirty="0"/>
              <a:t>и </a:t>
            </a:r>
            <a:r>
              <a:rPr lang="it-IT" sz="2400" b="1" dirty="0"/>
              <a:t>const</a:t>
            </a:r>
            <a:r>
              <a:rPr lang="ru-RU" sz="2400" dirty="0"/>
              <a:t>.  Первые два способа отличаются областью видимости переменной которая создаётся. Третий создаёт переменную у которой нельзя заменить значения после инициализации.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21060"/>
          <a:stretch/>
        </p:blipFill>
        <p:spPr>
          <a:xfrm>
            <a:off x="0" y="1387398"/>
            <a:ext cx="7537176" cy="41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0" y="59882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hlinkClick r:id="rId3"/>
              </a:rPr>
              <a:t>https://learn.javascript.ru/variables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0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7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baseline="3000" dirty="0"/>
              <a:t>Тип</a:t>
            </a:r>
            <a:r>
              <a:rPr lang="ru-RU" sz="6000" b="1" baseline="3000" dirty="0"/>
              <a:t>ы данных в </a:t>
            </a:r>
            <a:r>
              <a:rPr lang="en-US" sz="6000" b="1" baseline="3000" dirty="0"/>
              <a:t>JavaScript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720" y="1046690"/>
            <a:ext cx="42938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Переменные могут хранить значение одного из поддерживаемых типов данных. В ходе выполнения кода может меняться как содержимое переменной так и его тип.</a:t>
            </a:r>
          </a:p>
          <a:p>
            <a:r>
              <a:rPr lang="ru-RU" sz="2400" b="1" dirty="0"/>
              <a:t>Тип влияет на то какие операции могут быть выполнены с переменной</a:t>
            </a:r>
            <a:r>
              <a:rPr lang="ru-RU" sz="2400" dirty="0"/>
              <a:t>. Тип переменной можно получить при помощи оператора/функции </a:t>
            </a:r>
            <a:r>
              <a:rPr lang="en-US" sz="2400" b="1" dirty="0" err="1"/>
              <a:t>typeof</a:t>
            </a:r>
            <a:r>
              <a:rPr lang="en-US" sz="24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18462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https://learn.javascript.ru/types-intro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324"/>
            <a:ext cx="6882488" cy="478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8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08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Преобразование типов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862355" y="1844032"/>
            <a:ext cx="917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Несмотря на наличие механизма автоматического приведения типов может возникать ситуации требующие принудительного преобразования типов (чаще всего </a:t>
            </a:r>
            <a:r>
              <a:rPr lang="en-US" sz="2800" b="1" dirty="0"/>
              <a:t>string</a:t>
            </a:r>
            <a:r>
              <a:rPr lang="en-US" sz="2800" dirty="0"/>
              <a:t> </a:t>
            </a:r>
            <a:r>
              <a:rPr lang="ru-RU" sz="2800" dirty="0"/>
              <a:t>к</a:t>
            </a:r>
            <a:r>
              <a:rPr lang="en-US" sz="2800" dirty="0"/>
              <a:t> </a:t>
            </a:r>
            <a:r>
              <a:rPr lang="en-US" sz="2800" b="1" dirty="0"/>
              <a:t>number</a:t>
            </a:r>
            <a:r>
              <a:rPr lang="ru-RU" sz="2800" dirty="0"/>
              <a:t>), для этого есть ряд возможностей. В первую очередь при помощи соответствующих функций-конструкторов </a:t>
            </a:r>
            <a:r>
              <a:rPr lang="en-US" sz="2800" b="1" dirty="0"/>
              <a:t>Number()</a:t>
            </a:r>
            <a:r>
              <a:rPr lang="en-US" sz="2800" dirty="0"/>
              <a:t>, </a:t>
            </a:r>
            <a:r>
              <a:rPr lang="en-US" sz="2800" b="1" dirty="0"/>
              <a:t>String()</a:t>
            </a:r>
            <a:r>
              <a:rPr lang="en-US" sz="2800" dirty="0"/>
              <a:t>, </a:t>
            </a:r>
            <a:r>
              <a:rPr lang="en-US" sz="2800" b="1" dirty="0"/>
              <a:t>Boolean()</a:t>
            </a:r>
            <a:r>
              <a:rPr lang="en-US" sz="2800" dirty="0"/>
              <a:t>, </a:t>
            </a:r>
            <a:r>
              <a:rPr lang="en-US" sz="2800" b="1" dirty="0" err="1"/>
              <a:t>BigInt</a:t>
            </a:r>
            <a:r>
              <a:rPr lang="en-US" sz="2800" b="1" dirty="0"/>
              <a:t>()</a:t>
            </a:r>
            <a:r>
              <a:rPr lang="ru-RU" sz="2800" dirty="0"/>
              <a:t>, </a:t>
            </a:r>
            <a:r>
              <a:rPr lang="en-US" sz="2800" b="1" dirty="0"/>
              <a:t>Symbol()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endParaRPr lang="uk-UA" sz="24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635811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solidFill>
                  <a:srgbClr val="0070C0"/>
                </a:solidFill>
              </a:rPr>
              <a:t>https://learn.javascript.ru/types-conversion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18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602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baseline="3000" dirty="0"/>
              <a:t>О проблемах с «точностью» при работе с </a:t>
            </a:r>
            <a:r>
              <a:rPr lang="en-US" sz="5400" b="1" baseline="3000" dirty="0">
                <a:solidFill>
                  <a:schemeClr val="accent2"/>
                </a:solidFill>
              </a:rPr>
              <a:t>number</a:t>
            </a:r>
            <a:endParaRPr lang="uk-UA" sz="5400" b="1" baseline="3000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124082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https://www.youtube.com/watch?v=U0U8Ddx4TgE</a:t>
            </a:r>
            <a:endParaRPr lang="ru-RU" sz="3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0CCA4105-F93A-4CAD-90C9-C5A4631B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43673"/>
            <a:ext cx="97536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69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Первым делом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99271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4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5.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sz="8000" b="1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sz="8000" b="1">
                <a:solidFill>
                  <a:srgbClr val="00B050"/>
                </a:solidFill>
              </a:rPr>
              <a:t>js16</a:t>
            </a:r>
            <a:r>
              <a:rPr lang="en-US" sz="8000" b="1">
                <a:solidFill>
                  <a:srgbClr val="002060"/>
                </a:solidFill>
              </a:rPr>
              <a:t>.site</a:t>
            </a:r>
            <a:endParaRPr lang="ru-RU" sz="80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/>
              <a:t>Наша группа</a:t>
            </a:r>
            <a:r>
              <a:rPr lang="en-US" sz="8000" b="1" dirty="0"/>
              <a:t>:</a:t>
            </a:r>
            <a:r>
              <a:rPr lang="ru-RU" sz="8000" b="1" dirty="0"/>
              <a:t> </a:t>
            </a:r>
            <a:r>
              <a:rPr lang="en-US" sz="8000" b="1" dirty="0">
                <a:solidFill>
                  <a:srgbClr val="00B050"/>
                </a:solidFill>
              </a:rPr>
              <a:t>JS16</a:t>
            </a:r>
            <a:endParaRPr lang="ru-RU" sz="8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7</a:t>
            </a:r>
            <a:r>
              <a:rPr lang="en-US" sz="6000" b="1" dirty="0"/>
              <a:t>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</a:t>
            </a:r>
            <a:r>
              <a:rPr lang="en-US" sz="6000" b="1" dirty="0"/>
              <a:t>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5158446"/>
            <a:ext cx="4943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Подробнее:</a:t>
            </a:r>
            <a:r>
              <a:rPr lang="en-US" sz="2800" b="1" dirty="0"/>
              <a:t> </a:t>
            </a:r>
            <a:endParaRPr lang="ru-RU" sz="2800" b="1" dirty="0"/>
          </a:p>
          <a:p>
            <a:r>
              <a:rPr lang="en-US" sz="1600" b="1" dirty="0">
                <a:hlinkClick r:id="rId3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680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89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Замеры времени выполнения кода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013827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4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performance.now</a:t>
            </a:r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5257163"/>
            <a:ext cx="7452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Метод </a:t>
            </a:r>
            <a:r>
              <a:rPr lang="ru-RU" sz="2000" b="1" dirty="0" err="1"/>
              <a:t>perfromance.now</a:t>
            </a:r>
            <a:r>
              <a:rPr lang="ru-RU" sz="2000" b="1" dirty="0"/>
              <a:t>() </a:t>
            </a:r>
            <a:r>
              <a:rPr lang="ru-RU" sz="2000" dirty="0"/>
              <a:t>возвращает в миллисекундах временную метку. При сравнении двух и более временных меток можно определить время прошедшее между их получением.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43331"/>
            <a:ext cx="7020719" cy="29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08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4" y="3181153"/>
            <a:ext cx="3501091" cy="3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38527" y="1529812"/>
            <a:ext cx="47259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Общение при помощи мессенджера </a:t>
            </a:r>
            <a:r>
              <a:rPr lang="en-US" sz="3600" b="1" dirty="0">
                <a:solidFill>
                  <a:srgbClr val="00B050"/>
                </a:solidFill>
              </a:rPr>
              <a:t>Telegram</a:t>
            </a:r>
            <a:r>
              <a:rPr lang="ru-RU" sz="3600" dirty="0"/>
              <a:t>, а для обмена материалами и домашних заданий будем использовать </a:t>
            </a:r>
            <a:r>
              <a:rPr lang="en-US" sz="3600" b="1" dirty="0">
                <a:solidFill>
                  <a:srgbClr val="0070C0"/>
                </a:solidFill>
              </a:rPr>
              <a:t>GitHub</a:t>
            </a:r>
            <a:endParaRPr lang="ru-RU" sz="3600" dirty="0"/>
          </a:p>
        </p:txBody>
      </p:sp>
      <p:pic>
        <p:nvPicPr>
          <p:cNvPr id="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18" y="401131"/>
            <a:ext cx="2780022" cy="27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6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9</a:t>
            </a:r>
            <a:r>
              <a:rPr lang="en-US" sz="6000" b="1" dirty="0">
                <a:solidFill>
                  <a:schemeClr val="bg1"/>
                </a:solidFill>
              </a:rPr>
              <a:t>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38985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869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10. 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68" y="2022844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Тарифы банка за перевод средств с карты на карту: </a:t>
            </a:r>
            <a:r>
              <a:rPr lang="ru-RU" sz="3600" b="1" dirty="0"/>
              <a:t>1%</a:t>
            </a:r>
            <a:r>
              <a:rPr lang="ru-RU" sz="3600" dirty="0"/>
              <a:t> за счёт личных средств и </a:t>
            </a:r>
            <a:r>
              <a:rPr lang="ru-RU" sz="3600" b="1" dirty="0"/>
              <a:t>4%</a:t>
            </a:r>
            <a:r>
              <a:rPr lang="ru-RU" sz="3600" dirty="0"/>
              <a:t> в счёт кредитного лимита. Скрипт должен рассчитывать сумму комиссии за перевод (который хочет выполнить пользователь), и определять возможно ли выполнить перевод.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B71A7-79EE-4E93-BF52-256DFA7DF827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#1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11430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7839" y="2247380"/>
            <a:ext cx="6632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написать скрипт определяющая по номеру билета его «</a:t>
            </a:r>
            <a:r>
              <a:rPr lang="ru-RU" sz="3600" i="1" dirty="0" err="1"/>
              <a:t>счастливость</a:t>
            </a:r>
            <a:r>
              <a:rPr lang="ru-RU" sz="3600" dirty="0"/>
              <a:t>», т.е. если </a:t>
            </a:r>
            <a:r>
              <a:rPr lang="ru-RU" sz="3600" b="1" dirty="0"/>
              <a:t>сумма</a:t>
            </a:r>
            <a:r>
              <a:rPr lang="ru-RU" sz="3600" dirty="0"/>
              <a:t> первых 3 десятичных цифр равна </a:t>
            </a:r>
            <a:r>
              <a:rPr lang="ru-RU" sz="3600" b="1" dirty="0"/>
              <a:t>сумме</a:t>
            </a:r>
            <a:r>
              <a:rPr lang="ru-RU" sz="36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67" y="2012862"/>
            <a:ext cx="2863533" cy="3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7A348-5701-4923-891F-3B8BB83440F7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#2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50B4A-C585-459C-B1E9-D2F3EDADDE1A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#3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«Источник знаний»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666291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6765" y="2138908"/>
            <a:ext cx="6352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solidFill>
                  <a:srgbClr val="0070C0"/>
                </a:solidFill>
              </a:rPr>
              <a:t>Дэвид</a:t>
            </a:r>
            <a:r>
              <a:rPr lang="uk-UA" sz="4000" b="1" dirty="0">
                <a:solidFill>
                  <a:srgbClr val="0070C0"/>
                </a:solidFill>
              </a:rPr>
              <a:t> </a:t>
            </a:r>
            <a:r>
              <a:rPr lang="uk-UA" sz="4000" b="1" dirty="0" err="1">
                <a:solidFill>
                  <a:srgbClr val="0070C0"/>
                </a:solidFill>
              </a:rPr>
              <a:t>Флэнаган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  <a:p>
            <a:pPr fontAlgn="base"/>
            <a:r>
              <a:rPr lang="ru-RU" sz="4000" b="1" dirty="0" err="1">
                <a:solidFill>
                  <a:srgbClr val="00B050"/>
                </a:solidFill>
                <a:effectLst/>
                <a:latin typeface="Rozetka"/>
              </a:rPr>
              <a:t>JavaScript</a:t>
            </a:r>
            <a:r>
              <a:rPr lang="ru-RU" sz="4000" b="1" dirty="0">
                <a:solidFill>
                  <a:srgbClr val="00B050"/>
                </a:solidFill>
                <a:effectLst/>
                <a:latin typeface="Rozetka"/>
              </a:rPr>
              <a:t>: </a:t>
            </a:r>
            <a:r>
              <a:rPr lang="ru-RU" sz="4000" b="1" dirty="0">
                <a:effectLst/>
                <a:latin typeface="Rozetka"/>
              </a:rPr>
              <a:t>Полное руководство, 7-е издание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8F2D9-BF27-4B25-BF42-2C1064DB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759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75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О чём курс?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5904" y="1525153"/>
            <a:ext cx="10376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 в </a:t>
            </a:r>
            <a:r>
              <a:rPr lang="en-US" sz="2800" dirty="0"/>
              <a:t>JavaScript, </a:t>
            </a:r>
            <a:r>
              <a:rPr lang="ru-RU" sz="2800" dirty="0"/>
              <a:t>стрелочные (лямбда) функции;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Функции-таймеры в </a:t>
            </a:r>
            <a:r>
              <a:rPr lang="en-US" sz="2800" dirty="0"/>
              <a:t>JavaScript</a:t>
            </a:r>
            <a:r>
              <a:rPr lang="ru-RU" sz="2800" dirty="0"/>
              <a:t> </a:t>
            </a:r>
            <a:r>
              <a:rPr lang="en-US" sz="2800" b="1" dirty="0" err="1"/>
              <a:t>setTimeout</a:t>
            </a:r>
            <a:r>
              <a:rPr lang="en-US" sz="2800" b="1" dirty="0"/>
              <a:t>()</a:t>
            </a:r>
            <a:r>
              <a:rPr lang="en-US" sz="2800" dirty="0"/>
              <a:t>, </a:t>
            </a:r>
            <a:r>
              <a:rPr lang="en-US" sz="2800" b="1" dirty="0" err="1"/>
              <a:t>setInterval</a:t>
            </a:r>
            <a:r>
              <a:rPr lang="en-US" sz="2800" b="1" dirty="0"/>
              <a:t>()</a:t>
            </a:r>
            <a:r>
              <a:rPr lang="ru-RU" sz="2800" dirty="0"/>
              <a:t>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Объекты </a:t>
            </a:r>
            <a:r>
              <a:rPr lang="en-US" sz="2800" b="1" dirty="0"/>
              <a:t>Promise</a:t>
            </a:r>
            <a:r>
              <a:rPr lang="ru-RU" sz="2800" b="1" dirty="0"/>
              <a:t> </a:t>
            </a:r>
            <a:r>
              <a:rPr lang="ru-RU" sz="2800" dirty="0"/>
              <a:t>и</a:t>
            </a:r>
            <a:r>
              <a:rPr lang="en-US" sz="2800" dirty="0"/>
              <a:t> </a:t>
            </a:r>
            <a:r>
              <a:rPr lang="ru-RU" sz="2800" dirty="0"/>
              <a:t>операторы </a:t>
            </a:r>
            <a:r>
              <a:rPr lang="en-US" sz="2800" b="1" dirty="0"/>
              <a:t>Async</a:t>
            </a:r>
            <a:r>
              <a:rPr lang="en-US" sz="2800" dirty="0"/>
              <a:t>/</a:t>
            </a:r>
            <a:r>
              <a:rPr lang="en-US" sz="2800" b="1" dirty="0"/>
              <a:t>Await</a:t>
            </a:r>
            <a:r>
              <a:rPr lang="ru-RU" sz="28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Перебирающие методы</a:t>
            </a:r>
            <a:r>
              <a:rPr lang="en-US" sz="2800" dirty="0"/>
              <a:t> </a:t>
            </a:r>
            <a:r>
              <a:rPr lang="ru-RU" sz="2800" dirty="0"/>
              <a:t>массивов (</a:t>
            </a:r>
            <a:r>
              <a:rPr lang="en-US" sz="2800" dirty="0"/>
              <a:t>Array</a:t>
            </a:r>
            <a:r>
              <a:rPr lang="ru-RU" sz="2800" dirty="0"/>
              <a:t>) </a:t>
            </a:r>
            <a:r>
              <a:rPr lang="en-US" sz="2800" b="1" dirty="0"/>
              <a:t>.map()</a:t>
            </a:r>
            <a:r>
              <a:rPr lang="en-US" sz="2800" dirty="0"/>
              <a:t>, </a:t>
            </a:r>
            <a:r>
              <a:rPr lang="en-US" sz="2800" b="1" dirty="0"/>
              <a:t>.filter()</a:t>
            </a:r>
            <a:r>
              <a:rPr lang="en-US" sz="2800" dirty="0"/>
              <a:t>, </a:t>
            </a:r>
            <a:r>
              <a:rPr lang="en-US" sz="2800" b="1" dirty="0"/>
              <a:t>.reduce()</a:t>
            </a:r>
            <a:r>
              <a:rPr lang="en-US" sz="2800" dirty="0"/>
              <a:t>, </a:t>
            </a:r>
            <a:r>
              <a:rPr lang="en-US" sz="2800" b="1" dirty="0"/>
              <a:t>.sort()</a:t>
            </a:r>
            <a:r>
              <a:rPr lang="en-US" sz="2800" dirty="0"/>
              <a:t>, </a:t>
            </a:r>
            <a:r>
              <a:rPr lang="en-US" sz="2800" b="1" dirty="0"/>
              <a:t>.some()</a:t>
            </a:r>
            <a:r>
              <a:rPr lang="en-US" sz="2800" dirty="0"/>
              <a:t>, </a:t>
            </a:r>
            <a:r>
              <a:rPr lang="en-US" sz="2800" b="1" dirty="0"/>
              <a:t>.every()</a:t>
            </a:r>
            <a:r>
              <a:rPr lang="ru-RU" sz="2800" dirty="0"/>
              <a:t>.</a:t>
            </a:r>
          </a:p>
          <a:p>
            <a:endParaRPr lang="en-US" sz="2800" dirty="0"/>
          </a:p>
          <a:p>
            <a:r>
              <a:rPr lang="ru-RU" sz="2800" dirty="0"/>
              <a:t>Посмотрите этот ролик: </a:t>
            </a:r>
            <a:r>
              <a:rPr lang="en-US" sz="2800" b="1" dirty="0">
                <a:hlinkClick r:id="rId2"/>
              </a:rPr>
              <a:t>https://www.youtube.com/watch?v=8aGhZQkoFbQ</a:t>
            </a:r>
            <a:r>
              <a:rPr lang="en-US" sz="2800" b="1" dirty="0"/>
              <a:t> </a:t>
            </a:r>
            <a:r>
              <a:rPr lang="ru-RU" sz="2800" dirty="0"/>
              <a:t>(</a:t>
            </a:r>
            <a:r>
              <a:rPr lang="ru-RU" sz="2800" i="1" dirty="0"/>
              <a:t>да ведущий там странный</a:t>
            </a:r>
            <a:r>
              <a:rPr lang="ru-RU" sz="2800" dirty="0"/>
              <a:t>) включите </a:t>
            </a:r>
            <a:r>
              <a:rPr lang="ru-RU" sz="2800" b="1" dirty="0"/>
              <a:t>субтитры с переводом</a:t>
            </a:r>
            <a:r>
              <a:rPr lang="ru-RU" sz="28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40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364375" y="150053"/>
            <a:ext cx="11662756" cy="181997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+mn-lt"/>
              </a:rPr>
              <a:t>Каждое домашнее задание оформляйте в виде отдельного </a:t>
            </a:r>
            <a:r>
              <a:rPr lang="ru-RU" sz="3200" b="1" dirty="0" err="1">
                <a:latin typeface="+mn-lt"/>
              </a:rPr>
              <a:t>репозитория</a:t>
            </a:r>
            <a:r>
              <a:rPr lang="ru-RU" sz="3200" b="1" dirty="0">
                <a:latin typeface="+mn-lt"/>
              </a:rPr>
              <a:t> на </a:t>
            </a:r>
            <a:r>
              <a:rPr lang="en-US" sz="3200" b="1" dirty="0">
                <a:latin typeface="+mn-lt"/>
              </a:rPr>
              <a:t>GitHub</a:t>
            </a:r>
            <a:r>
              <a:rPr lang="ru-RU" sz="3200" b="1" dirty="0">
                <a:latin typeface="+mn-lt"/>
              </a:rPr>
              <a:t>, в названии которого </a:t>
            </a:r>
            <a:r>
              <a:rPr lang="ru-RU" sz="3200" b="1" dirty="0">
                <a:solidFill>
                  <a:schemeClr val="accent2"/>
                </a:solidFill>
                <a:latin typeface="+mn-lt"/>
              </a:rPr>
              <a:t>укажите номер задания</a:t>
            </a:r>
            <a:r>
              <a:rPr lang="ru-RU" sz="3200" b="1" dirty="0">
                <a:latin typeface="+mn-lt"/>
              </a:rPr>
              <a:t> (например: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+mn-lt"/>
              </a:rPr>
              <a:t>a1-federal-tax</a:t>
            </a:r>
            <a:r>
              <a:rPr lang="ru-RU" sz="3200" b="1" dirty="0">
                <a:latin typeface="+mn-lt"/>
              </a:rPr>
              <a:t>)</a:t>
            </a:r>
            <a:endParaRPr lang="uk-UA" sz="3200" b="1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10959" y="5315657"/>
            <a:ext cx="8071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есть проблемы, вопросы, трудности, делаем тоже самое – код с проблемой заливаем на </a:t>
            </a:r>
            <a:r>
              <a:rPr lang="en-US" sz="2800" b="1" dirty="0"/>
              <a:t>GitHub</a:t>
            </a:r>
            <a:r>
              <a:rPr lang="en-US" sz="2800" dirty="0"/>
              <a:t> </a:t>
            </a:r>
            <a:r>
              <a:rPr lang="ru-RU" sz="2800" dirty="0"/>
              <a:t>и ссылку на него, с описанием </a:t>
            </a:r>
            <a:r>
              <a:rPr lang="uk-UA" sz="2800"/>
              <a:t>проблемі</a:t>
            </a:r>
            <a:r>
              <a:rPr lang="ru-RU" sz="2800"/>
              <a:t> </a:t>
            </a:r>
            <a:r>
              <a:rPr lang="ru-RU" sz="2800" dirty="0"/>
              <a:t>в </a:t>
            </a:r>
            <a:r>
              <a:rPr lang="ru-RU" sz="2800" b="1" dirty="0"/>
              <a:t>группу</a:t>
            </a:r>
            <a:r>
              <a:rPr lang="ru-RU" sz="2800" dirty="0"/>
              <a:t>.</a:t>
            </a:r>
            <a:endParaRPr lang="uk-UA" sz="2800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s://asanablog-wpengine.netdna-ssl.com/wp-content/post-images/code-review-image-1024x520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1" y="2792656"/>
            <a:ext cx="3516284" cy="1785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19" y="2544067"/>
            <a:ext cx="2282787" cy="22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4759515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08" y="2803834"/>
            <a:ext cx="1774435" cy="1774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8010606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553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313900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47342" y="1226115"/>
            <a:ext cx="7223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Есть в США такой вид налога как </a:t>
            </a:r>
            <a:r>
              <a:rPr lang="en-US" sz="2000" b="1" dirty="0"/>
              <a:t>Federal Income Tax</a:t>
            </a:r>
            <a:r>
              <a:rPr lang="ru-RU" sz="2000" dirty="0"/>
              <a:t>, ваша задача написать налоговый калькулятор, который будет рассчитывать сумму налогов в зависимости от годового дохода человека. За основу взять ставки налога для доходов полученных за </a:t>
            </a:r>
            <a:r>
              <a:rPr lang="ru-RU" sz="2000" b="1" dirty="0"/>
              <a:t>2022 </a:t>
            </a:r>
            <a:r>
              <a:rPr lang="ru-RU" sz="2000" dirty="0"/>
              <a:t>г. , и для простоты - расчёт выполнять </a:t>
            </a:r>
            <a:r>
              <a:rPr lang="ru-RU" sz="2000" b="1" dirty="0"/>
              <a:t>только</a:t>
            </a:r>
            <a:r>
              <a:rPr lang="ru-RU" sz="2000" dirty="0"/>
              <a:t> для лиц не состоящих в браке</a:t>
            </a:r>
            <a:r>
              <a:rPr lang="en-US" sz="2000" dirty="0"/>
              <a:t> </a:t>
            </a:r>
            <a:r>
              <a:rPr lang="en-US" sz="2000" b="1" dirty="0"/>
              <a:t>(</a:t>
            </a:r>
            <a:r>
              <a:rPr lang="en-US" sz="2000" b="1" dirty="0">
                <a:highlight>
                  <a:srgbClr val="FFFF00"/>
                </a:highlight>
              </a:rPr>
              <a:t>For Single Filers</a:t>
            </a:r>
            <a:r>
              <a:rPr lang="en-US" sz="2000" b="1" dirty="0"/>
              <a:t>) </a:t>
            </a:r>
            <a:r>
              <a:rPr lang="ru-RU" sz="2000" dirty="0"/>
              <a:t>и</a:t>
            </a:r>
            <a:r>
              <a:rPr lang="ru-RU" sz="2000" b="1" dirty="0"/>
              <a:t> </a:t>
            </a:r>
            <a:r>
              <a:rPr lang="ru-RU" sz="2000" dirty="0"/>
              <a:t>не упустите </a:t>
            </a:r>
            <a:r>
              <a:rPr lang="ru-RU" sz="2000" b="1" dirty="0"/>
              <a:t>налоговые вычеты (</a:t>
            </a:r>
            <a:r>
              <a:rPr lang="en-US" sz="2000" b="1" dirty="0">
                <a:highlight>
                  <a:srgbClr val="FFFF00"/>
                </a:highlight>
              </a:rPr>
              <a:t>Deduction</a:t>
            </a:r>
            <a:r>
              <a:rPr lang="ru-RU" sz="2000" b="1" dirty="0"/>
              <a:t>)</a:t>
            </a:r>
            <a:r>
              <a:rPr lang="ru-RU" sz="2000" dirty="0"/>
              <a:t>.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380379" y="5726850"/>
            <a:ext cx="6550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О прогрессивном налогообложении</a:t>
            </a:r>
            <a:r>
              <a:rPr lang="en-US" b="1" dirty="0"/>
              <a:t> </a:t>
            </a:r>
            <a:r>
              <a:rPr lang="ru-RU" b="1" dirty="0"/>
              <a:t>в целом, с примерами: </a:t>
            </a:r>
            <a:r>
              <a:rPr lang="en-US" b="1" dirty="0">
                <a:hlinkClick r:id="rId2"/>
              </a:rPr>
              <a:t>http://allfi.biz/glossary/eng/P/progressive-taxation.php</a:t>
            </a:r>
            <a:r>
              <a:rPr lang="ru-RU" b="1" dirty="0"/>
              <a:t> </a:t>
            </a:r>
            <a:endParaRPr lang="uk-UA" b="1" dirty="0"/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7341" y="3801780"/>
            <a:ext cx="7223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4"/>
              </a:rPr>
              <a:t>https://taxfoundation.org/2022-tax-brackets/</a:t>
            </a:r>
            <a:endParaRPr lang="ru-RU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DC98-BD72-4563-B8E6-1AFB9397D8F4}"/>
              </a:ext>
            </a:extLst>
          </p:cNvPr>
          <p:cNvSpPr txBox="1"/>
          <p:nvPr/>
        </p:nvSpPr>
        <p:spPr>
          <a:xfrm>
            <a:off x="4380378" y="4652100"/>
            <a:ext cx="719072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/>
              <a:t>В репозитории занятия </a:t>
            </a:r>
            <a:r>
              <a:rPr lang="ru-RU" sz="2000" b="1" dirty="0">
                <a:solidFill>
                  <a:srgbClr val="FF0000"/>
                </a:solidFill>
              </a:rPr>
              <a:t>есть тестер</a:t>
            </a:r>
            <a:r>
              <a:rPr lang="ru-RU" sz="2000" dirty="0"/>
              <a:t>: </a:t>
            </a:r>
            <a:r>
              <a:rPr lang="en-US" sz="2000" b="1" dirty="0"/>
              <a:t>./</a:t>
            </a:r>
            <a:r>
              <a:rPr lang="en-US" sz="2000" b="1" dirty="0" err="1"/>
              <a:t>src</a:t>
            </a:r>
            <a:r>
              <a:rPr lang="en-US" sz="2000" b="1" dirty="0"/>
              <a:t>/homework-tester </a:t>
            </a:r>
            <a:r>
              <a:rPr lang="ru-RU" sz="2000" dirty="0"/>
              <a:t>для сверки. Расхождением в </a:t>
            </a:r>
            <a:r>
              <a:rPr lang="en-US" sz="2000" b="1" dirty="0"/>
              <a:t>~1 </a:t>
            </a:r>
            <a:r>
              <a:rPr lang="ru-RU" sz="2000" b="1" dirty="0"/>
              <a:t>доллар </a:t>
            </a:r>
            <a:r>
              <a:rPr lang="ru-RU" sz="2000" dirty="0"/>
              <a:t>можно </a:t>
            </a:r>
            <a:r>
              <a:rPr lang="ru-RU" sz="2000" b="1" dirty="0"/>
              <a:t>пренебречь</a:t>
            </a:r>
            <a:r>
              <a:rPr lang="ru-RU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313900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14305" y="5574836"/>
            <a:ext cx="7223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3"/>
              </a:rPr>
              <a:t>https://taxfoundation.org/2022-tax-brackets/</a:t>
            </a:r>
            <a:endParaRPr lang="ru-RU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CABCF-A74B-E736-17AE-1B593FB1E2D0}"/>
              </a:ext>
            </a:extLst>
          </p:cNvPr>
          <p:cNvSpPr txBox="1"/>
          <p:nvPr/>
        </p:nvSpPr>
        <p:spPr>
          <a:xfrm>
            <a:off x="3965417" y="1449874"/>
            <a:ext cx="7641897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Пример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расчёта для суммы в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$100 000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(для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Single </a:t>
            </a:r>
            <a:r>
              <a:rPr lang="ru-RU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1) Налоговый вычет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согласно таблице вычетов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deduction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$100 000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$12 950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$87 050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(эта сумма и будет облагаться налогом);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2) В какие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бакеты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попадает налогооблагаемая сумма (согласно таблице):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	В первый полностью (от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$10 275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и от этой 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Во второй полностью (более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$10 275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и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$41 775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и от этой 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третий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попадает частично (более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$41 775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и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$87 050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нашей 	облагаемой суммы) и от этой 	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3) Считаем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первом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($10 275 - $0) * 10% = $1 027.5;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Во втором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($41 775 - $10 275) * 12% 	= $3 780;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третьем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($87 050 - $41 775) * 22% 	= $9 960.5;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Складываем сумму по всем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бакетам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$1 027.5 + $3 780 + $9 960.5 = $14 768.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Итого нужно заплатить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$14 768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налогов.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П.С. цикл и массив тут могут очень помочь (но можно и без них).</a:t>
            </a:r>
          </a:p>
          <a:p>
            <a:endParaRPr lang="uk-UA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34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.ilovecoding.org/thumb/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7" y="1321395"/>
            <a:ext cx="2713647" cy="152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735960" y="1500822"/>
            <a:ext cx="8135" cy="5113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0.gstatic.com/images?q=tbn:ANd9GcQWW25Ap5zGnrRDp1teuU5JtKiPQcI2pViMcQ-hadG1OEGSdzMy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" y="1850861"/>
            <a:ext cx="3982940" cy="39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Результат пошуку зображень за запитом &quot;javascrip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3" y="4099910"/>
            <a:ext cx="2194790" cy="219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067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 программировании и веб-разработке с применением языка </a:t>
            </a:r>
            <a:r>
              <a:rPr lang="en-US" sz="2800" b="1" dirty="0"/>
              <a:t>JavaScript</a:t>
            </a:r>
            <a:endParaRPr lang="uk-UA" sz="2800" b="1" dirty="0"/>
          </a:p>
        </p:txBody>
      </p:sp>
      <p:pic>
        <p:nvPicPr>
          <p:cNvPr id="16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90" y="4543297"/>
            <a:ext cx="2655655" cy="15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Файл:V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13" y="4680585"/>
            <a:ext cx="1677104" cy="1677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ьтат пошуку зображень за запитом &quot;AJAX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31" y="1576646"/>
            <a:ext cx="2113683" cy="10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se — Вікіпедія">
            <a:extLst>
              <a:ext uri="{FF2B5EF4-FFF2-40B4-BE49-F238E27FC236}">
                <a16:creationId xmlns:a16="http://schemas.microsoft.com/office/drawing/2014/main" id="{2BE60026-042D-4802-8C81-E493A6A0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357"/>
            <a:ext cx="5611326" cy="1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76B638-AEF9-4C10-8AC8-C6581D5F9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31" y="4793830"/>
            <a:ext cx="1316359" cy="13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>
                <a:solidFill>
                  <a:schemeClr val="bg1"/>
                </a:solidFill>
              </a:rPr>
              <a:t>Поехали!</a:t>
            </a:r>
            <a:endParaRPr lang="uk-U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80/1*b5FTRQ8gJefhdFVIpE1x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0" y="533400"/>
            <a:ext cx="12192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66700"/>
            <a:ext cx="317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ECMAScript</a:t>
            </a:r>
            <a:endParaRPr lang="uk-UA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4026" y="266699"/>
            <a:ext cx="2732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JavaScript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34356" y="6174264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Спецификация…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904" y="6174264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…и её реализация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432F7-0920-4269-A6D1-62E318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5" y="1544397"/>
            <a:ext cx="5021391" cy="3769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F23C7-DB9B-4E95-97B0-CE7D4B4A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3" y="1231901"/>
            <a:ext cx="2197099" cy="21970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8E5E34-15E5-4C70-93EC-E2DFF944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55" y="1231901"/>
            <a:ext cx="2197100" cy="2197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3C3A19-9B1C-4A74-A55D-0CF8BA28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2" y="3652135"/>
            <a:ext cx="2314445" cy="2298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Футбольный мяч КОЖАНЫЙ белый, цена 750 грн., купить в Одессе — Prom.ua  (ID#885194353)">
            <a:extLst>
              <a:ext uri="{FF2B5EF4-FFF2-40B4-BE49-F238E27FC236}">
                <a16:creationId xmlns:a16="http://schemas.microsoft.com/office/drawing/2014/main" id="{D12D3372-8FB8-4092-A6DD-A5B78F71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57" y="3429000"/>
            <a:ext cx="2421512" cy="2578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40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2156</Words>
  <Application>Microsoft Office PowerPoint</Application>
  <PresentationFormat>Широкий екран</PresentationFormat>
  <Paragraphs>192</Paragraphs>
  <Slides>54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Rozetka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Каждое домашнее задание оформляйте в виде отдельного репозитория на GitHub, в названии которого укажите номер задания (например:  a1-federal-tax)</vt:lpstr>
      <vt:lpstr>Домашнее задание #A.1</vt:lpstr>
      <vt:lpstr>Домашнее задание #A.1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2022-09-03T18:37:27Z</dcterms:modified>
</cp:coreProperties>
</file>